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3" d="100"/>
          <a:sy n="53" d="100"/>
        </p:scale>
        <p:origin x="131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0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15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71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7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592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124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4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320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2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3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28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E22B1-B170-4302-92AD-4EFBD56967F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D2279-2442-43A0-B8D2-FBF677E6AD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3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i5MPjbgj6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BpS4ReciD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804" t="12065" r="20195" b="9355"/>
          <a:stretch/>
        </p:blipFill>
        <p:spPr>
          <a:xfrm>
            <a:off x="1495425" y="0"/>
            <a:ext cx="9172575" cy="675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0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208" t="11648" r="20416" b="9980"/>
          <a:stretch/>
        </p:blipFill>
        <p:spPr>
          <a:xfrm>
            <a:off x="2060447" y="841248"/>
            <a:ext cx="8751999" cy="58635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56631" y="240268"/>
            <a:ext cx="4052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i="0" u="none" strike="noStrike" dirty="0" smtClean="0">
                <a:solidFill>
                  <a:srgbClr val="FFFFFF"/>
                </a:solidFill>
                <a:effectLst/>
                <a:latin typeface="YouTube Noto"/>
                <a:hlinkClick r:id="rId3"/>
              </a:rPr>
              <a:t>https://youtu.be/hi5MPjbgj6c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8863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249" t="11716" r="20201" b="10380"/>
          <a:stretch/>
        </p:blipFill>
        <p:spPr>
          <a:xfrm>
            <a:off x="2121408" y="688046"/>
            <a:ext cx="7955280" cy="58512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61436" y="135374"/>
            <a:ext cx="4491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0" u="none" strike="noStrike" dirty="0" smtClean="0">
                <a:solidFill>
                  <a:srgbClr val="FFFFFF"/>
                </a:solidFill>
                <a:effectLst/>
                <a:latin typeface="YouTube Noto"/>
                <a:hlinkClick r:id="rId3"/>
              </a:rPr>
              <a:t>https://youtu.be/iBpS4ReciD0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632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950" t="11448" r="20200" b="10914"/>
          <a:stretch/>
        </p:blipFill>
        <p:spPr>
          <a:xfrm>
            <a:off x="1883664" y="14575"/>
            <a:ext cx="9107424" cy="664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4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400" t="11181" r="19600" b="9580"/>
          <a:stretch/>
        </p:blipFill>
        <p:spPr>
          <a:xfrm>
            <a:off x="1792224" y="63431"/>
            <a:ext cx="9015984" cy="669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8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400" t="12248" r="19900" b="10381"/>
          <a:stretch/>
        </p:blipFill>
        <p:spPr>
          <a:xfrm>
            <a:off x="1609344" y="0"/>
            <a:ext cx="9412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9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100" t="20252" r="21250" b="23720"/>
          <a:stretch/>
        </p:blipFill>
        <p:spPr>
          <a:xfrm>
            <a:off x="157712" y="402336"/>
            <a:ext cx="6535696" cy="5102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1550" t="19185" r="21700" b="25054"/>
          <a:stretch/>
        </p:blipFill>
        <p:spPr>
          <a:xfrm>
            <a:off x="6382512" y="402336"/>
            <a:ext cx="5981226" cy="510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66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8" y="756851"/>
            <a:ext cx="5434774" cy="4843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0800" t="34393" r="20200" b="10114"/>
          <a:stretch/>
        </p:blipFill>
        <p:spPr>
          <a:xfrm>
            <a:off x="5833872" y="852390"/>
            <a:ext cx="5815584" cy="465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84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1150" t="11181" r="20050" b="13316"/>
          <a:stretch/>
        </p:blipFill>
        <p:spPr>
          <a:xfrm>
            <a:off x="1700784" y="-47073"/>
            <a:ext cx="9564624" cy="690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98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250" t="17851" r="20950" b="9046"/>
          <a:stretch/>
        </p:blipFill>
        <p:spPr>
          <a:xfrm>
            <a:off x="354912" y="247447"/>
            <a:ext cx="2642549" cy="1847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050" t="18118" r="30250" b="10914"/>
          <a:stretch/>
        </p:blipFill>
        <p:spPr>
          <a:xfrm>
            <a:off x="3198880" y="43735"/>
            <a:ext cx="2487168" cy="25642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0400" t="18918" r="19900" b="11181"/>
          <a:stretch/>
        </p:blipFill>
        <p:spPr>
          <a:xfrm>
            <a:off x="8522207" y="688490"/>
            <a:ext cx="3026731" cy="19924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0700" t="26122" r="21550" b="14382"/>
          <a:stretch/>
        </p:blipFill>
        <p:spPr>
          <a:xfrm>
            <a:off x="336233" y="2572803"/>
            <a:ext cx="2987117" cy="1730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33611" t="22104" r="33872" b="17409"/>
          <a:stretch/>
        </p:blipFill>
        <p:spPr>
          <a:xfrm>
            <a:off x="3923085" y="3904005"/>
            <a:ext cx="2514533" cy="24782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33750" t="18385" r="34450" b="10914"/>
          <a:stretch/>
        </p:blipFill>
        <p:spPr>
          <a:xfrm>
            <a:off x="7001329" y="3894861"/>
            <a:ext cx="1770278" cy="22128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l="34200" t="18385" r="34450" b="11715"/>
          <a:stretch/>
        </p:blipFill>
        <p:spPr>
          <a:xfrm>
            <a:off x="9495812" y="3437903"/>
            <a:ext cx="2348752" cy="29443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/>
          <a:srcRect l="31050" t="21586" r="30250" b="14116"/>
          <a:stretch/>
        </p:blipFill>
        <p:spPr>
          <a:xfrm>
            <a:off x="755546" y="4572776"/>
            <a:ext cx="2271051" cy="21214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/>
          <a:srcRect l="34950" t="19719" r="34300" b="13582"/>
          <a:stretch/>
        </p:blipFill>
        <p:spPr>
          <a:xfrm>
            <a:off x="5783348" y="116181"/>
            <a:ext cx="2103120" cy="25647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0470" y="272991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1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551220" y="272326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2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887467" y="97228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3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8771607" y="575610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4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61106" y="2608024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5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46652" y="4585786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6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337113" y="3741779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7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762277" y="3493850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8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9485421" y="3088250"/>
            <a:ext cx="55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9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044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550" t="11181" r="20350" b="9848"/>
          <a:stretch/>
        </p:blipFill>
        <p:spPr>
          <a:xfrm>
            <a:off x="1828800" y="0"/>
            <a:ext cx="9128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366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15</Words>
  <Application>Microsoft Office PowerPoint</Application>
  <PresentationFormat>Широкоэкранный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YouTube Noto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Хамитовна</dc:creator>
  <cp:lastModifiedBy>Лилия Хамитовна</cp:lastModifiedBy>
  <cp:revision>4</cp:revision>
  <dcterms:created xsi:type="dcterms:W3CDTF">2020-04-15T18:15:29Z</dcterms:created>
  <dcterms:modified xsi:type="dcterms:W3CDTF">2020-04-16T04:48:19Z</dcterms:modified>
</cp:coreProperties>
</file>